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51AE-8A31-4F36-A61A-447518AFBE0F}" type="datetimeFigureOut">
              <a:rPr lang="tr-TR" smtClean="0"/>
              <a:t>03.05.2015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E81B-E3D9-4F49-818C-B9607C71CF1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eyla\Desktop\2.%20d&#246;nem%20sunumlar\vildan%20hoca%202\The%20Power%20of%20Teamwork%20-%20Funny%20Animation.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he Power of Teamwork - Funny Animation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2910" y="1000108"/>
            <a:ext cx="7929618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C00000"/>
                </a:solidFill>
              </a:rPr>
              <a:t>Share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Your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Ideas</a:t>
            </a:r>
            <a:r>
              <a:rPr lang="tr-TR" dirty="0" smtClean="0">
                <a:solidFill>
                  <a:srgbClr val="C00000"/>
                </a:solidFill>
              </a:rPr>
              <a:t>!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What</a:t>
            </a:r>
            <a:r>
              <a:rPr lang="tr-TR" dirty="0" smtClean="0"/>
              <a:t> do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video?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individual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?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teamwork-benefi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9144000" cy="5643578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571472" y="28572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                      </a:t>
            </a:r>
            <a:r>
              <a:rPr lang="tr-TR" sz="2400" b="1" dirty="0" err="1" smtClean="0"/>
              <a:t>Team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Work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or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Individual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Work</a:t>
            </a:r>
            <a:endParaRPr lang="tr-T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Team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Work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8" name="7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err="1" smtClean="0"/>
              <a:t>Advantages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Team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Work</a:t>
            </a:r>
            <a:r>
              <a:rPr lang="tr-TR" sz="2400" b="1" dirty="0" smtClean="0"/>
              <a:t>.</a:t>
            </a:r>
          </a:p>
          <a:p>
            <a:pPr>
              <a:buNone/>
            </a:pPr>
            <a:r>
              <a:rPr lang="tr-TR" sz="2400" b="1" dirty="0">
                <a:solidFill>
                  <a:srgbClr val="7030A0"/>
                </a:solidFill>
              </a:rPr>
              <a:t> </a:t>
            </a:r>
            <a:endParaRPr lang="tr-TR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sz="2400" b="1" dirty="0">
                <a:solidFill>
                  <a:srgbClr val="7030A0"/>
                </a:solidFill>
              </a:rPr>
              <a:t> </a:t>
            </a:r>
            <a:r>
              <a:rPr lang="tr-TR" sz="2400" b="1" dirty="0" smtClean="0">
                <a:solidFill>
                  <a:srgbClr val="7030A0"/>
                </a:solidFill>
              </a:rPr>
              <a:t>    </a:t>
            </a:r>
            <a:r>
              <a:rPr lang="tr-TR" sz="2400" b="1" dirty="0" err="1" smtClean="0">
                <a:solidFill>
                  <a:srgbClr val="7030A0"/>
                </a:solidFill>
              </a:rPr>
              <a:t>Use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these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tips</a:t>
            </a:r>
            <a:r>
              <a:rPr lang="tr-TR" sz="24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tr-TR" sz="2000" dirty="0" smtClean="0"/>
              <a:t> </a:t>
            </a: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/>
              <a:t>communicate</a:t>
            </a:r>
            <a:r>
              <a:rPr lang="tr-TR" sz="2000" dirty="0" smtClean="0"/>
              <a:t> </a:t>
            </a:r>
            <a:r>
              <a:rPr lang="tr-TR" sz="2000" dirty="0" err="1" smtClean="0"/>
              <a:t>well</a:t>
            </a:r>
            <a:endParaRPr lang="tr-TR" sz="2000" dirty="0" smtClean="0"/>
          </a:p>
          <a:p>
            <a:pPr>
              <a:buNone/>
            </a:pPr>
            <a:r>
              <a:rPr lang="tr-TR" sz="2000" dirty="0" smtClean="0">
                <a:sym typeface="Wingdings"/>
              </a:rPr>
              <a:t> </a:t>
            </a:r>
            <a:r>
              <a:rPr lang="tr-TR" sz="2000" dirty="0" err="1" smtClean="0">
                <a:sym typeface="Wingdings"/>
              </a:rPr>
              <a:t>increase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the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work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efficiency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>
                <a:sym typeface="Wingdings"/>
              </a:rPr>
              <a:t> </a:t>
            </a: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share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ideas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>
                <a:sym typeface="Wingdings"/>
              </a:rPr>
              <a:t> </a:t>
            </a:r>
            <a:r>
              <a:rPr lang="tr-TR" sz="2000" dirty="0" smtClean="0">
                <a:sym typeface="Wingdings"/>
              </a:rPr>
              <a:t> </a:t>
            </a:r>
            <a:r>
              <a:rPr lang="tr-TR" sz="2000" dirty="0" err="1" smtClean="0">
                <a:sym typeface="Wingdings"/>
              </a:rPr>
              <a:t>improving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relations</a:t>
            </a:r>
            <a:endParaRPr lang="tr-TR" sz="2000" dirty="0" smtClean="0"/>
          </a:p>
          <a:p>
            <a:pPr>
              <a:buNone/>
            </a:pPr>
            <a:endParaRPr lang="tr-TR" sz="2000" dirty="0" smtClean="0"/>
          </a:p>
          <a:p>
            <a:pPr>
              <a:buNone/>
            </a:pPr>
            <a:endParaRPr lang="tr-TR" sz="2400" b="1" dirty="0" smtClean="0"/>
          </a:p>
          <a:p>
            <a:endParaRPr lang="tr-TR" sz="2400" b="1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  <p:sp>
        <p:nvSpPr>
          <p:cNvPr id="9" name="8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u="sng" dirty="0" err="1" smtClean="0"/>
              <a:t>Disadvantages</a:t>
            </a:r>
            <a:r>
              <a:rPr lang="tr-TR" sz="2400" b="1" u="sng" dirty="0" smtClean="0"/>
              <a:t> of </a:t>
            </a:r>
            <a:r>
              <a:rPr lang="tr-TR" sz="2400" b="1" u="sng" dirty="0" err="1" smtClean="0"/>
              <a:t>Team</a:t>
            </a:r>
            <a:r>
              <a:rPr lang="tr-TR" sz="2400" b="1" u="sng" dirty="0" smtClean="0"/>
              <a:t> </a:t>
            </a:r>
            <a:r>
              <a:rPr lang="tr-TR" sz="2400" b="1" u="sng" dirty="0" err="1" smtClean="0"/>
              <a:t>Work</a:t>
            </a:r>
            <a:r>
              <a:rPr lang="tr-TR" sz="2400" b="1" u="sng" dirty="0" smtClean="0"/>
              <a:t>.</a:t>
            </a:r>
          </a:p>
          <a:p>
            <a:pPr>
              <a:buNone/>
            </a:pPr>
            <a:endParaRPr lang="tr-TR" sz="2400" b="1" u="sng" dirty="0"/>
          </a:p>
          <a:p>
            <a:pPr>
              <a:buNone/>
            </a:pPr>
            <a:r>
              <a:rPr lang="tr-TR" sz="2400" b="1" dirty="0" err="1" smtClean="0">
                <a:solidFill>
                  <a:srgbClr val="7030A0"/>
                </a:solidFill>
              </a:rPr>
              <a:t>Use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these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tips</a:t>
            </a:r>
            <a:r>
              <a:rPr lang="tr-TR" sz="24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chatting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disagreement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among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the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group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members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timing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to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finish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the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assignment</a:t>
            </a:r>
            <a:endParaRPr lang="tr-TR" sz="2000" dirty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C00000"/>
                </a:solidFill>
              </a:rPr>
              <a:t>Individual</a:t>
            </a:r>
            <a:r>
              <a:rPr lang="tr-TR" b="1" dirty="0" smtClean="0">
                <a:solidFill>
                  <a:srgbClr val="C00000"/>
                </a:solidFill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</a:rPr>
              <a:t>Work</a:t>
            </a:r>
            <a:endParaRPr lang="tr-TR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Advantages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Individual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Work</a:t>
            </a:r>
            <a:r>
              <a:rPr lang="tr-T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buNone/>
            </a:pPr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tr-TR" sz="2400" b="1" dirty="0" err="1" smtClean="0">
                <a:solidFill>
                  <a:srgbClr val="7030A0"/>
                </a:solidFill>
              </a:rPr>
              <a:t>Use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these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tips</a:t>
            </a:r>
            <a:r>
              <a:rPr lang="tr-TR" sz="24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tr-TR" sz="24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getting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credit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individually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easier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to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focus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decide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what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to</a:t>
            </a:r>
            <a:r>
              <a:rPr lang="tr-TR" sz="2000" dirty="0" smtClean="0">
                <a:sym typeface="Wingdings"/>
              </a:rPr>
              <a:t> do </a:t>
            </a:r>
            <a:r>
              <a:rPr lang="tr-TR" sz="2000" dirty="0" err="1" smtClean="0">
                <a:sym typeface="Wingdings"/>
              </a:rPr>
              <a:t>or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when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endParaRPr lang="tr-TR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tr-TR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err="1" smtClean="0"/>
              <a:t>Disadvantages</a:t>
            </a:r>
            <a:r>
              <a:rPr lang="tr-TR" sz="2400" b="1" dirty="0" smtClean="0"/>
              <a:t> of </a:t>
            </a:r>
            <a:r>
              <a:rPr lang="tr-TR" sz="2400" b="1" dirty="0" err="1" smtClean="0"/>
              <a:t>Individual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Work</a:t>
            </a:r>
            <a:r>
              <a:rPr lang="tr-TR" sz="2400" b="1" dirty="0" smtClean="0"/>
              <a:t>.</a:t>
            </a:r>
          </a:p>
          <a:p>
            <a:pPr>
              <a:buNone/>
            </a:pPr>
            <a:endParaRPr lang="tr-TR" sz="2400" b="1" dirty="0"/>
          </a:p>
          <a:p>
            <a:pPr>
              <a:buNone/>
            </a:pPr>
            <a:r>
              <a:rPr lang="tr-TR" sz="2400" b="1" dirty="0" err="1" smtClean="0">
                <a:solidFill>
                  <a:srgbClr val="7030A0"/>
                </a:solidFill>
              </a:rPr>
              <a:t>Use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these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tips</a:t>
            </a:r>
            <a:r>
              <a:rPr lang="tr-TR" sz="24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limited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knowledge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and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abilities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responsible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for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everything</a:t>
            </a:r>
            <a:endParaRPr lang="tr-TR" sz="2000" dirty="0" smtClean="0">
              <a:sym typeface="Wingdings"/>
            </a:endParaRPr>
          </a:p>
          <a:p>
            <a:pPr>
              <a:buNone/>
            </a:pPr>
            <a:r>
              <a:rPr lang="tr-TR" sz="2000" dirty="0" smtClean="0">
                <a:sym typeface="Wingdings"/>
              </a:rPr>
              <a:t></a:t>
            </a:r>
            <a:r>
              <a:rPr lang="tr-TR" sz="2000" dirty="0" err="1" smtClean="0">
                <a:sym typeface="Wingdings"/>
              </a:rPr>
              <a:t>there</a:t>
            </a:r>
            <a:r>
              <a:rPr lang="tr-TR" sz="2000" dirty="0" smtClean="0">
                <a:sym typeface="Wingdings"/>
              </a:rPr>
              <a:t> is no partner </a:t>
            </a:r>
            <a:r>
              <a:rPr lang="tr-TR" sz="2000" dirty="0" err="1" smtClean="0">
                <a:sym typeface="Wingdings"/>
              </a:rPr>
              <a:t>to</a:t>
            </a:r>
            <a:r>
              <a:rPr lang="tr-TR" sz="2000" dirty="0" smtClean="0">
                <a:sym typeface="Wingdings"/>
              </a:rPr>
              <a:t> </a:t>
            </a:r>
            <a:r>
              <a:rPr lang="tr-TR" sz="2000" dirty="0" err="1" smtClean="0">
                <a:sym typeface="Wingdings"/>
              </a:rPr>
              <a:t>motivate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/>
              <a:t>Write</a:t>
            </a:r>
            <a:r>
              <a:rPr lang="tr-TR" sz="3200" b="1" dirty="0" smtClean="0"/>
              <a:t> </a:t>
            </a:r>
            <a:r>
              <a:rPr lang="tr-TR" sz="3200" b="1" dirty="0" err="1"/>
              <a:t>T</a:t>
            </a:r>
            <a:r>
              <a:rPr lang="tr-TR" sz="3200" b="1" dirty="0" err="1" smtClean="0"/>
              <a:t>rue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or</a:t>
            </a:r>
            <a:r>
              <a:rPr lang="tr-TR" sz="3200" b="1" dirty="0" smtClean="0"/>
              <a:t> </a:t>
            </a:r>
            <a:r>
              <a:rPr lang="tr-TR" sz="3200" b="1" dirty="0" err="1"/>
              <a:t>F</a:t>
            </a:r>
            <a:r>
              <a:rPr lang="tr-TR" sz="3200" b="1" dirty="0" err="1" smtClean="0"/>
              <a:t>alse</a:t>
            </a:r>
            <a:r>
              <a:rPr lang="tr-TR" sz="3200" b="1" dirty="0" smtClean="0"/>
              <a:t> </a:t>
            </a:r>
            <a:r>
              <a:rPr lang="tr-TR" sz="3200" b="1" dirty="0" err="1"/>
              <a:t>A</a:t>
            </a:r>
            <a:r>
              <a:rPr lang="tr-TR" sz="3200" b="1" dirty="0" err="1" smtClean="0"/>
              <a:t>ccording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to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the</a:t>
            </a:r>
            <a:r>
              <a:rPr lang="tr-TR" sz="3200" b="1" dirty="0" smtClean="0"/>
              <a:t> </a:t>
            </a:r>
            <a:r>
              <a:rPr lang="tr-TR" sz="3200" b="1" dirty="0" err="1"/>
              <a:t>T</a:t>
            </a:r>
            <a:r>
              <a:rPr lang="tr-TR" sz="3200" b="1" smtClean="0"/>
              <a:t>exts</a:t>
            </a:r>
            <a:r>
              <a:rPr lang="tr-TR" sz="3200" b="1" dirty="0" smtClean="0"/>
              <a:t>.</a:t>
            </a:r>
            <a:endParaRPr lang="tr-TR" sz="3200" b="1" dirty="0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Every</a:t>
            </a:r>
            <a:r>
              <a:rPr lang="tr-TR" sz="2400" dirty="0" smtClean="0"/>
              <a:t> </a:t>
            </a:r>
            <a:r>
              <a:rPr lang="tr-TR" sz="2400" dirty="0" err="1" smtClean="0"/>
              <a:t>individual</a:t>
            </a:r>
            <a:r>
              <a:rPr lang="tr-TR" sz="2400" dirty="0" smtClean="0"/>
              <a:t> is </a:t>
            </a:r>
            <a:r>
              <a:rPr lang="tr-TR" sz="2400" dirty="0" err="1" smtClean="0"/>
              <a:t>different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has </a:t>
            </a:r>
            <a:r>
              <a:rPr lang="tr-TR" sz="2400" dirty="0" err="1" smtClean="0"/>
              <a:t>uniqe</a:t>
            </a:r>
            <a:r>
              <a:rPr lang="tr-TR" sz="2400" dirty="0" smtClean="0"/>
              <a:t> </a:t>
            </a:r>
            <a:r>
              <a:rPr lang="tr-TR" sz="2400" dirty="0" err="1" smtClean="0"/>
              <a:t>qualities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 </a:t>
            </a:r>
            <a:r>
              <a:rPr lang="tr-TR" sz="2400" dirty="0" err="1"/>
              <a:t>In</a:t>
            </a:r>
            <a:r>
              <a:rPr lang="tr-TR" sz="2400" dirty="0"/>
              <a:t> </a:t>
            </a:r>
            <a:r>
              <a:rPr lang="tr-TR" sz="2400" dirty="0" smtClean="0"/>
              <a:t>an </a:t>
            </a:r>
            <a:r>
              <a:rPr lang="tr-TR" sz="2400" dirty="0" err="1" smtClean="0"/>
              <a:t>individual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, </a:t>
            </a:r>
            <a:r>
              <a:rPr lang="tr-TR" sz="2400" dirty="0" err="1"/>
              <a:t>sometimes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do not </a:t>
            </a:r>
            <a:r>
              <a:rPr lang="tr-TR" sz="2400" dirty="0" err="1"/>
              <a:t>get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credit</a:t>
            </a:r>
            <a:r>
              <a:rPr lang="tr-TR" sz="2400" dirty="0"/>
              <a:t>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 smtClean="0"/>
              <a:t>earned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a </a:t>
            </a:r>
            <a:r>
              <a:rPr lang="tr-TR" sz="2400" dirty="0" err="1" smtClean="0"/>
              <a:t>team</a:t>
            </a:r>
            <a:r>
              <a:rPr lang="tr-TR" sz="2400" dirty="0" smtClean="0"/>
              <a:t>, </a:t>
            </a:r>
            <a:r>
              <a:rPr lang="tr-TR" sz="2400" dirty="0" err="1" smtClean="0"/>
              <a:t>you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one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decides</a:t>
            </a:r>
            <a:r>
              <a:rPr lang="tr-TR" sz="2400" dirty="0" smtClean="0"/>
              <a:t> </a:t>
            </a:r>
            <a:r>
              <a:rPr lang="tr-TR" sz="2400" dirty="0" err="1" smtClean="0"/>
              <a:t>who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deliver 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carry</a:t>
            </a:r>
            <a:r>
              <a:rPr lang="tr-TR" sz="2400" dirty="0" smtClean="0"/>
              <a:t> </a:t>
            </a:r>
            <a:r>
              <a:rPr lang="tr-TR" sz="2400" dirty="0" err="1" smtClean="0"/>
              <a:t>out</a:t>
            </a:r>
            <a:r>
              <a:rPr lang="tr-TR" sz="2400" dirty="0" smtClean="0"/>
              <a:t> </a:t>
            </a:r>
            <a:r>
              <a:rPr lang="tr-TR" sz="2400" dirty="0" err="1" smtClean="0"/>
              <a:t>your</a:t>
            </a:r>
            <a:r>
              <a:rPr lang="tr-TR" sz="2400" dirty="0" smtClean="0"/>
              <a:t> </a:t>
            </a:r>
            <a:r>
              <a:rPr lang="tr-TR" sz="2400" dirty="0" err="1" smtClean="0"/>
              <a:t>tasks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Teamwork</a:t>
            </a:r>
            <a:r>
              <a:rPr lang="tr-TR" sz="2400" dirty="0" smtClean="0"/>
              <a:t> </a:t>
            </a:r>
            <a:r>
              <a:rPr lang="tr-TR" sz="2400" dirty="0" err="1" smtClean="0"/>
              <a:t>allows</a:t>
            </a:r>
            <a:r>
              <a:rPr lang="tr-TR" sz="2400" dirty="0" smtClean="0"/>
              <a:t> </a:t>
            </a:r>
            <a:r>
              <a:rPr lang="tr-TR" sz="2400" dirty="0" err="1" smtClean="0"/>
              <a:t>improving</a:t>
            </a:r>
            <a:r>
              <a:rPr lang="tr-TR" sz="2400" dirty="0" smtClean="0"/>
              <a:t> </a:t>
            </a:r>
            <a:r>
              <a:rPr lang="tr-TR" sz="2400" dirty="0" err="1" smtClean="0"/>
              <a:t>relations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Teamwork</a:t>
            </a:r>
            <a:r>
              <a:rPr lang="tr-TR" sz="2400" dirty="0" smtClean="0"/>
              <a:t> </a:t>
            </a:r>
            <a:r>
              <a:rPr lang="tr-TR" sz="2400" dirty="0" err="1" smtClean="0"/>
              <a:t>provides</a:t>
            </a:r>
            <a:r>
              <a:rPr lang="tr-TR" sz="2400" dirty="0" smtClean="0"/>
              <a:t> </a:t>
            </a:r>
            <a:r>
              <a:rPr lang="tr-TR" sz="2400" dirty="0" err="1" smtClean="0"/>
              <a:t>workers</a:t>
            </a:r>
            <a:r>
              <a:rPr lang="tr-TR" sz="2400" dirty="0" smtClean="0"/>
              <a:t> an </a:t>
            </a:r>
            <a:r>
              <a:rPr lang="tr-TR" sz="2400" dirty="0" err="1" smtClean="0"/>
              <a:t>enjoyable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friendly</a:t>
            </a:r>
            <a:r>
              <a:rPr lang="tr-TR" sz="2400" dirty="0" smtClean="0"/>
              <a:t> </a:t>
            </a:r>
            <a:r>
              <a:rPr lang="tr-TR" sz="2400" dirty="0" err="1" smtClean="0"/>
              <a:t>work</a:t>
            </a:r>
            <a:r>
              <a:rPr lang="tr-TR" sz="2400" dirty="0" smtClean="0"/>
              <a:t> </a:t>
            </a:r>
            <a:r>
              <a:rPr lang="tr-TR" sz="2400" dirty="0" err="1" smtClean="0"/>
              <a:t>environment</a:t>
            </a:r>
            <a:r>
              <a:rPr lang="tr-TR" sz="2400" dirty="0" smtClean="0"/>
              <a:t>.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err="1" smtClean="0">
                <a:solidFill>
                  <a:srgbClr val="C00000"/>
                </a:solidFill>
              </a:rPr>
              <a:t>Answer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the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questions</a:t>
            </a:r>
            <a:r>
              <a:rPr lang="tr-TR" sz="3600" b="1" dirty="0" smtClean="0">
                <a:solidFill>
                  <a:srgbClr val="C00000"/>
                </a:solidFill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</a:rPr>
              <a:t>below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What</a:t>
            </a:r>
            <a:r>
              <a:rPr lang="tr-TR" sz="2800" dirty="0" smtClean="0"/>
              <a:t> </a:t>
            </a:r>
            <a:r>
              <a:rPr lang="tr-TR" sz="2800" dirty="0" err="1" smtClean="0"/>
              <a:t>increases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creativity</a:t>
            </a:r>
            <a:r>
              <a:rPr lang="tr-TR" sz="2800" dirty="0" smtClean="0"/>
              <a:t> of </a:t>
            </a:r>
            <a:r>
              <a:rPr lang="tr-TR" sz="2800" dirty="0" err="1" smtClean="0"/>
              <a:t>team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?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Why</a:t>
            </a:r>
            <a:r>
              <a:rPr lang="tr-TR" sz="2800" dirty="0" smtClean="0"/>
              <a:t> is it </a:t>
            </a:r>
            <a:r>
              <a:rPr lang="tr-TR" sz="2800" dirty="0" err="1" smtClean="0"/>
              <a:t>easier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focus</a:t>
            </a:r>
            <a:r>
              <a:rPr lang="tr-TR" sz="2800" dirty="0" smtClean="0"/>
              <a:t> in an </a:t>
            </a:r>
            <a:r>
              <a:rPr lang="tr-TR" sz="2800" dirty="0" err="1" smtClean="0"/>
              <a:t>individual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?</a:t>
            </a:r>
          </a:p>
          <a:p>
            <a:endParaRPr lang="tr-TR" sz="2800" dirty="0"/>
          </a:p>
          <a:p>
            <a:r>
              <a:rPr lang="tr-TR" sz="2800" dirty="0" smtClean="0"/>
              <a:t>Do </a:t>
            </a: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 smtClean="0"/>
              <a:t>prefer</a:t>
            </a:r>
            <a:r>
              <a:rPr lang="tr-TR" sz="2800" dirty="0" smtClean="0"/>
              <a:t> </a:t>
            </a:r>
            <a:r>
              <a:rPr lang="tr-TR" sz="2800" dirty="0" err="1" smtClean="0"/>
              <a:t>team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individual</a:t>
            </a:r>
            <a:r>
              <a:rPr lang="tr-TR" sz="2800" dirty="0" smtClean="0"/>
              <a:t> </a:t>
            </a:r>
            <a:r>
              <a:rPr lang="tr-TR" sz="2800" dirty="0" err="1" smtClean="0"/>
              <a:t>work</a:t>
            </a:r>
            <a:r>
              <a:rPr lang="tr-TR" sz="2800" dirty="0" smtClean="0"/>
              <a:t>? </a:t>
            </a:r>
            <a:r>
              <a:rPr lang="tr-TR" sz="2800" dirty="0" err="1" smtClean="0"/>
              <a:t>Why</a:t>
            </a:r>
            <a:r>
              <a:rPr lang="tr-TR" sz="2800" dirty="0" smtClean="0"/>
              <a:t>?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231</Words>
  <Application>Microsoft Office PowerPoint</Application>
  <PresentationFormat>Ekran Gösterisi (4:3)</PresentationFormat>
  <Paragraphs>50</Paragraphs>
  <Slides>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Slayt 1</vt:lpstr>
      <vt:lpstr>Share Your Ideas!</vt:lpstr>
      <vt:lpstr>Slayt 3</vt:lpstr>
      <vt:lpstr>Team Work</vt:lpstr>
      <vt:lpstr>Individual Work</vt:lpstr>
      <vt:lpstr>Write True or False According to the Texts.</vt:lpstr>
      <vt:lpstr>Answer the questions below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Leyla</dc:creator>
  <cp:lastModifiedBy>Leyla</cp:lastModifiedBy>
  <cp:revision>8</cp:revision>
  <dcterms:created xsi:type="dcterms:W3CDTF">2015-05-02T21:04:40Z</dcterms:created>
  <dcterms:modified xsi:type="dcterms:W3CDTF">2015-05-02T21:57:18Z</dcterms:modified>
</cp:coreProperties>
</file>